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63" r:id="rId5"/>
    <p:sldId id="277" r:id="rId6"/>
    <p:sldId id="276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380D85"/>
    <a:srgbClr val="B598E8"/>
    <a:srgbClr val="5828B1"/>
    <a:srgbClr val="4C28B1"/>
    <a:srgbClr val="4E29B5"/>
    <a:srgbClr val="FAF3FF"/>
    <a:srgbClr val="F0E8FE"/>
    <a:srgbClr val="DEDDF7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9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27.04.2024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14.svg"/><Relationship Id="rId10" Type="http://schemas.openxmlformats.org/officeDocument/2006/relationships/image" Target="../media/image15.jp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C957EAD-B2A2-0C8D-98A7-0063A168C793}"/>
              </a:ext>
            </a:extLst>
          </p:cNvPr>
          <p:cNvSpPr/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5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0000">
            <a:off x="7613533" y="3257430"/>
            <a:ext cx="706563" cy="73612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19819AAE-B112-8300-C135-A0CB70EBF9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36" b="32517"/>
          <a:stretch/>
        </p:blipFill>
        <p:spPr>
          <a:xfrm>
            <a:off x="3591973" y="1885979"/>
            <a:ext cx="5121215" cy="30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0DDD2B3-CC37-0CDB-B2BF-8FC7DFE6B4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91637E4-8489-C4D3-1EEC-861E1C2906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423950"/>
            <a:ext cx="11616101" cy="5713531"/>
          </a:xfrm>
          <a:custGeom>
            <a:avLst/>
            <a:gdLst>
              <a:gd name="connsiteX0" fmla="*/ 9134158 w 11616101"/>
              <a:gd name="connsiteY0" fmla="*/ 5713531 h 5713531"/>
              <a:gd name="connsiteX1" fmla="*/ 11615014 w 11616101"/>
              <a:gd name="connsiteY1" fmla="*/ 2860566 h 5713531"/>
              <a:gd name="connsiteX2" fmla="*/ 11616101 w 11616101"/>
              <a:gd name="connsiteY2" fmla="*/ 2860566 h 5713531"/>
              <a:gd name="connsiteX3" fmla="*/ 11615558 w 11616101"/>
              <a:gd name="connsiteY3" fmla="*/ 2859941 h 5713531"/>
              <a:gd name="connsiteX4" fmla="*/ 11616101 w 11616101"/>
              <a:gd name="connsiteY4" fmla="*/ 2859316 h 5713531"/>
              <a:gd name="connsiteX5" fmla="*/ 11615014 w 11616101"/>
              <a:gd name="connsiteY5" fmla="*/ 2859316 h 5713531"/>
              <a:gd name="connsiteX6" fmla="*/ 9134158 w 11616101"/>
              <a:gd name="connsiteY6" fmla="*/ 6351 h 5713531"/>
              <a:gd name="connsiteX7" fmla="*/ 9134158 w 11616101"/>
              <a:gd name="connsiteY7" fmla="*/ 0 h 5713531"/>
              <a:gd name="connsiteX8" fmla="*/ 0 w 11616101"/>
              <a:gd name="connsiteY8" fmla="*/ 0 h 5713531"/>
              <a:gd name="connsiteX9" fmla="*/ 0 w 11616101"/>
              <a:gd name="connsiteY9" fmla="*/ 5713530 h 5713531"/>
              <a:gd name="connsiteX10" fmla="*/ 9134158 w 11616101"/>
              <a:gd name="connsiteY10" fmla="*/ 5713530 h 571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16101" h="5713531">
                <a:moveTo>
                  <a:pt x="9134158" y="5713531"/>
                </a:moveTo>
                <a:lnTo>
                  <a:pt x="11615014" y="2860566"/>
                </a:lnTo>
                <a:lnTo>
                  <a:pt x="11616101" y="2860566"/>
                </a:lnTo>
                <a:lnTo>
                  <a:pt x="11615558" y="2859941"/>
                </a:lnTo>
                <a:lnTo>
                  <a:pt x="11616101" y="2859316"/>
                </a:lnTo>
                <a:lnTo>
                  <a:pt x="11615014" y="2859316"/>
                </a:lnTo>
                <a:lnTo>
                  <a:pt x="9134158" y="6351"/>
                </a:lnTo>
                <a:lnTo>
                  <a:pt x="9134158" y="0"/>
                </a:lnTo>
                <a:lnTo>
                  <a:pt x="0" y="0"/>
                </a:lnTo>
                <a:lnTo>
                  <a:pt x="0" y="5713530"/>
                </a:lnTo>
                <a:lnTo>
                  <a:pt x="9134158" y="5713530"/>
                </a:lnTo>
                <a:close/>
              </a:path>
            </a:pathLst>
          </a:custGeom>
          <a:solidFill>
            <a:srgbClr val="380D85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20000">
            <a:off x="-3921348" y="-451945"/>
            <a:ext cx="7737090" cy="799668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25EC57C-7438-DFFE-F527-C9A28EB57D30}"/>
              </a:ext>
            </a:extLst>
          </p:cNvPr>
          <p:cNvCxnSpPr>
            <a:cxnSpLocks/>
          </p:cNvCxnSpPr>
          <p:nvPr/>
        </p:nvCxnSpPr>
        <p:spPr>
          <a:xfrm flipV="1">
            <a:off x="3860800" y="2220686"/>
            <a:ext cx="996950" cy="943428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847E0C5-B800-5AE3-8778-2E86CC663A0B}"/>
              </a:ext>
            </a:extLst>
          </p:cNvPr>
          <p:cNvCxnSpPr>
            <a:cxnSpLocks/>
          </p:cNvCxnSpPr>
          <p:nvPr/>
        </p:nvCxnSpPr>
        <p:spPr>
          <a:xfrm flipV="1">
            <a:off x="4857750" y="2190685"/>
            <a:ext cx="730250" cy="30001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66D6646A-8E09-FD6E-9DF8-4826B8C2E713}"/>
              </a:ext>
            </a:extLst>
          </p:cNvPr>
          <p:cNvSpPr/>
          <p:nvPr/>
        </p:nvSpPr>
        <p:spPr>
          <a:xfrm>
            <a:off x="5573486" y="2105415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A6E1E95-9EC2-DAA9-D6AE-878073879729}"/>
              </a:ext>
            </a:extLst>
          </p:cNvPr>
          <p:cNvSpPr/>
          <p:nvPr/>
        </p:nvSpPr>
        <p:spPr>
          <a:xfrm>
            <a:off x="4825708" y="2187203"/>
            <a:ext cx="67761" cy="51172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58C26C0-D7B1-C633-D851-62C206FEE703}"/>
              </a:ext>
            </a:extLst>
          </p:cNvPr>
          <p:cNvSpPr txBox="1"/>
          <p:nvPr/>
        </p:nvSpPr>
        <p:spPr>
          <a:xfrm>
            <a:off x="4153259" y="723556"/>
            <a:ext cx="420394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800" b="1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FUNCIONALIDADES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E31CDC40-9CB7-1314-A4C7-BEE1E7BFFA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D0ED904C-F4A2-D836-228C-7068F0F1530A}"/>
              </a:ext>
            </a:extLst>
          </p:cNvPr>
          <p:cNvSpPr txBox="1"/>
          <p:nvPr/>
        </p:nvSpPr>
        <p:spPr>
          <a:xfrm>
            <a:off x="5236388" y="2439656"/>
            <a:ext cx="19835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Localização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494061-9E6F-38F7-6C57-987468CB78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99" y="222354"/>
            <a:ext cx="3086100" cy="6454019"/>
          </a:xfrm>
          <a:prstGeom prst="rect">
            <a:avLst/>
          </a:prstGeom>
        </p:spPr>
      </p:pic>
      <p:pic>
        <p:nvPicPr>
          <p:cNvPr id="38" name="Imagem 37" descr="Uma imagem contendo Ícone">
            <a:extLst>
              <a:ext uri="{FF2B5EF4-FFF2-40B4-BE49-F238E27FC236}">
                <a16:creationId xmlns:a16="http://schemas.microsoft.com/office/drawing/2014/main" id="{9CBD1A86-A5F3-7053-280E-A872BB707B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3025" r="32072" b="1736"/>
          <a:stretch/>
        </p:blipFill>
        <p:spPr>
          <a:xfrm>
            <a:off x="7764387" y="-37545"/>
            <a:ext cx="4155558" cy="70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1BB82B67-A5EE-5D25-2CC5-C47FBD2F7C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A3EF7116-BD5F-515B-A432-4A721A978A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423950"/>
            <a:ext cx="11616101" cy="5713531"/>
          </a:xfrm>
          <a:custGeom>
            <a:avLst/>
            <a:gdLst>
              <a:gd name="connsiteX0" fmla="*/ 9134158 w 11616101"/>
              <a:gd name="connsiteY0" fmla="*/ 5713531 h 5713531"/>
              <a:gd name="connsiteX1" fmla="*/ 11615014 w 11616101"/>
              <a:gd name="connsiteY1" fmla="*/ 2860566 h 5713531"/>
              <a:gd name="connsiteX2" fmla="*/ 11616101 w 11616101"/>
              <a:gd name="connsiteY2" fmla="*/ 2860566 h 5713531"/>
              <a:gd name="connsiteX3" fmla="*/ 11615558 w 11616101"/>
              <a:gd name="connsiteY3" fmla="*/ 2859941 h 5713531"/>
              <a:gd name="connsiteX4" fmla="*/ 11616101 w 11616101"/>
              <a:gd name="connsiteY4" fmla="*/ 2859316 h 5713531"/>
              <a:gd name="connsiteX5" fmla="*/ 11615014 w 11616101"/>
              <a:gd name="connsiteY5" fmla="*/ 2859316 h 5713531"/>
              <a:gd name="connsiteX6" fmla="*/ 9134158 w 11616101"/>
              <a:gd name="connsiteY6" fmla="*/ 6351 h 5713531"/>
              <a:gd name="connsiteX7" fmla="*/ 9134158 w 11616101"/>
              <a:gd name="connsiteY7" fmla="*/ 0 h 5713531"/>
              <a:gd name="connsiteX8" fmla="*/ 0 w 11616101"/>
              <a:gd name="connsiteY8" fmla="*/ 0 h 5713531"/>
              <a:gd name="connsiteX9" fmla="*/ 0 w 11616101"/>
              <a:gd name="connsiteY9" fmla="*/ 5713530 h 5713531"/>
              <a:gd name="connsiteX10" fmla="*/ 9134158 w 11616101"/>
              <a:gd name="connsiteY10" fmla="*/ 5713530 h 571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16101" h="5713531">
                <a:moveTo>
                  <a:pt x="9134158" y="5713531"/>
                </a:moveTo>
                <a:lnTo>
                  <a:pt x="11615014" y="2860566"/>
                </a:lnTo>
                <a:lnTo>
                  <a:pt x="11616101" y="2860566"/>
                </a:lnTo>
                <a:lnTo>
                  <a:pt x="11615558" y="2859941"/>
                </a:lnTo>
                <a:lnTo>
                  <a:pt x="11616101" y="2859316"/>
                </a:lnTo>
                <a:lnTo>
                  <a:pt x="11615014" y="2859316"/>
                </a:lnTo>
                <a:lnTo>
                  <a:pt x="9134158" y="6351"/>
                </a:lnTo>
                <a:lnTo>
                  <a:pt x="9134158" y="0"/>
                </a:lnTo>
                <a:lnTo>
                  <a:pt x="0" y="0"/>
                </a:lnTo>
                <a:lnTo>
                  <a:pt x="0" y="5713530"/>
                </a:lnTo>
                <a:lnTo>
                  <a:pt x="9134158" y="5713530"/>
                </a:lnTo>
                <a:close/>
              </a:path>
            </a:pathLst>
          </a:custGeom>
          <a:solidFill>
            <a:srgbClr val="380D85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14541">
            <a:off x="-3921348" y="-451945"/>
            <a:ext cx="7737090" cy="7996686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8E01FBA-5E77-2B7C-CB00-5EE3280C1105}"/>
              </a:ext>
            </a:extLst>
          </p:cNvPr>
          <p:cNvCxnSpPr>
            <a:cxnSpLocks/>
          </p:cNvCxnSpPr>
          <p:nvPr/>
        </p:nvCxnSpPr>
        <p:spPr>
          <a:xfrm flipV="1">
            <a:off x="3824288" y="2220686"/>
            <a:ext cx="1033462" cy="965427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1EFDF41-93E3-0080-EB0D-F7A73CDE76D1}"/>
              </a:ext>
            </a:extLst>
          </p:cNvPr>
          <p:cNvCxnSpPr>
            <a:cxnSpLocks/>
          </p:cNvCxnSpPr>
          <p:nvPr/>
        </p:nvCxnSpPr>
        <p:spPr>
          <a:xfrm flipV="1">
            <a:off x="4857750" y="2190685"/>
            <a:ext cx="730250" cy="30001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71DE5793-6A47-E14B-59AF-14A2BD09CEE9}"/>
              </a:ext>
            </a:extLst>
          </p:cNvPr>
          <p:cNvSpPr/>
          <p:nvPr/>
        </p:nvSpPr>
        <p:spPr>
          <a:xfrm>
            <a:off x="5573486" y="2105415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111B129-07BF-3178-DAAF-EDC16EC0BE69}"/>
              </a:ext>
            </a:extLst>
          </p:cNvPr>
          <p:cNvSpPr/>
          <p:nvPr/>
        </p:nvSpPr>
        <p:spPr>
          <a:xfrm>
            <a:off x="4825708" y="2187203"/>
            <a:ext cx="67761" cy="51172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AFE85D9-E7A6-B397-2A75-EF9367096E4A}"/>
              </a:ext>
            </a:extLst>
          </p:cNvPr>
          <p:cNvCxnSpPr>
            <a:cxnSpLocks/>
          </p:cNvCxnSpPr>
          <p:nvPr/>
        </p:nvCxnSpPr>
        <p:spPr>
          <a:xfrm>
            <a:off x="3657600" y="3812866"/>
            <a:ext cx="1845488" cy="0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A7D84019-C4E7-A9D1-F436-32EA75E8318A}"/>
              </a:ext>
            </a:extLst>
          </p:cNvPr>
          <p:cNvSpPr/>
          <p:nvPr/>
        </p:nvSpPr>
        <p:spPr>
          <a:xfrm>
            <a:off x="5488574" y="3727596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F94760B8-48CC-5CCC-CE04-2531BB5BFF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E7652E27-0127-5EC6-E8AD-21CE7DF346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363" y="3281243"/>
            <a:ext cx="751382" cy="751382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CC89AD22-E441-3772-A525-BA3504439308}"/>
              </a:ext>
            </a:extLst>
          </p:cNvPr>
          <p:cNvSpPr txBox="1"/>
          <p:nvPr/>
        </p:nvSpPr>
        <p:spPr>
          <a:xfrm>
            <a:off x="4153259" y="723556"/>
            <a:ext cx="420394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800" b="1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FUNCIONALIDADES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AA661E5C-B4EC-2EC0-4F46-57DC687D3F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363" y="3281243"/>
            <a:ext cx="751382" cy="751382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95E361C6-BDFC-AC40-6570-820EEAF7F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3C4352DA-D8A9-4B3E-180A-31165CC9F4A3}"/>
              </a:ext>
            </a:extLst>
          </p:cNvPr>
          <p:cNvSpPr txBox="1"/>
          <p:nvPr/>
        </p:nvSpPr>
        <p:spPr>
          <a:xfrm>
            <a:off x="5236388" y="2439656"/>
            <a:ext cx="19835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Localização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AE3F73A-61D7-5693-78FD-051ECCD8331C}"/>
              </a:ext>
            </a:extLst>
          </p:cNvPr>
          <p:cNvSpPr txBox="1"/>
          <p:nvPr/>
        </p:nvSpPr>
        <p:spPr>
          <a:xfrm>
            <a:off x="5189412" y="3994910"/>
            <a:ext cx="23074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Cronometragem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732D41-6118-EF12-6A3C-A53D5CAA9D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81" y="179262"/>
            <a:ext cx="3086100" cy="6678738"/>
          </a:xfrm>
          <a:prstGeom prst="rect">
            <a:avLst/>
          </a:prstGeom>
        </p:spPr>
      </p:pic>
      <p:pic>
        <p:nvPicPr>
          <p:cNvPr id="54" name="Imagem 53" descr="Uma imagem contendo Ícone">
            <a:extLst>
              <a:ext uri="{FF2B5EF4-FFF2-40B4-BE49-F238E27FC236}">
                <a16:creationId xmlns:a16="http://schemas.microsoft.com/office/drawing/2014/main" id="{17DC08C9-03AB-1D5A-77F6-1148902CCB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3025" r="32072" b="1736"/>
          <a:stretch/>
        </p:blipFill>
        <p:spPr>
          <a:xfrm>
            <a:off x="7831942" y="-123728"/>
            <a:ext cx="4155558" cy="73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6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CC648C06-6D8C-4B56-23E5-6738073335BF}"/>
              </a:ext>
            </a:extLst>
          </p:cNvPr>
          <p:cNvSpPr>
            <a:spLocks/>
          </p:cNvSpPr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1C4B78C9-2651-153F-8C2F-946AFFEF9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423950"/>
            <a:ext cx="11616101" cy="5713531"/>
          </a:xfrm>
          <a:custGeom>
            <a:avLst/>
            <a:gdLst>
              <a:gd name="connsiteX0" fmla="*/ 9134158 w 11616101"/>
              <a:gd name="connsiteY0" fmla="*/ 5713531 h 5713531"/>
              <a:gd name="connsiteX1" fmla="*/ 11615014 w 11616101"/>
              <a:gd name="connsiteY1" fmla="*/ 2860566 h 5713531"/>
              <a:gd name="connsiteX2" fmla="*/ 11616101 w 11616101"/>
              <a:gd name="connsiteY2" fmla="*/ 2860566 h 5713531"/>
              <a:gd name="connsiteX3" fmla="*/ 11615558 w 11616101"/>
              <a:gd name="connsiteY3" fmla="*/ 2859941 h 5713531"/>
              <a:gd name="connsiteX4" fmla="*/ 11616101 w 11616101"/>
              <a:gd name="connsiteY4" fmla="*/ 2859316 h 5713531"/>
              <a:gd name="connsiteX5" fmla="*/ 11615014 w 11616101"/>
              <a:gd name="connsiteY5" fmla="*/ 2859316 h 5713531"/>
              <a:gd name="connsiteX6" fmla="*/ 9134158 w 11616101"/>
              <a:gd name="connsiteY6" fmla="*/ 6351 h 5713531"/>
              <a:gd name="connsiteX7" fmla="*/ 9134158 w 11616101"/>
              <a:gd name="connsiteY7" fmla="*/ 0 h 5713531"/>
              <a:gd name="connsiteX8" fmla="*/ 0 w 11616101"/>
              <a:gd name="connsiteY8" fmla="*/ 0 h 5713531"/>
              <a:gd name="connsiteX9" fmla="*/ 0 w 11616101"/>
              <a:gd name="connsiteY9" fmla="*/ 5713530 h 5713531"/>
              <a:gd name="connsiteX10" fmla="*/ 9134158 w 11616101"/>
              <a:gd name="connsiteY10" fmla="*/ 5713530 h 571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16101" h="5713531">
                <a:moveTo>
                  <a:pt x="9134158" y="5713531"/>
                </a:moveTo>
                <a:lnTo>
                  <a:pt x="11615014" y="2860566"/>
                </a:lnTo>
                <a:lnTo>
                  <a:pt x="11616101" y="2860566"/>
                </a:lnTo>
                <a:lnTo>
                  <a:pt x="11615558" y="2859941"/>
                </a:lnTo>
                <a:lnTo>
                  <a:pt x="11616101" y="2859316"/>
                </a:lnTo>
                <a:lnTo>
                  <a:pt x="11615014" y="2859316"/>
                </a:lnTo>
                <a:lnTo>
                  <a:pt x="9134158" y="6351"/>
                </a:lnTo>
                <a:lnTo>
                  <a:pt x="9134158" y="0"/>
                </a:lnTo>
                <a:lnTo>
                  <a:pt x="0" y="0"/>
                </a:lnTo>
                <a:lnTo>
                  <a:pt x="0" y="5713530"/>
                </a:lnTo>
                <a:lnTo>
                  <a:pt x="9134158" y="5713530"/>
                </a:lnTo>
                <a:close/>
              </a:path>
            </a:pathLst>
          </a:custGeom>
          <a:solidFill>
            <a:srgbClr val="380D85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262653">
            <a:off x="-3921348" y="-451945"/>
            <a:ext cx="7737090" cy="799668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07E3D5A-86D0-2B58-C70F-5B9935D8AC9B}"/>
              </a:ext>
            </a:extLst>
          </p:cNvPr>
          <p:cNvSpPr txBox="1"/>
          <p:nvPr/>
        </p:nvSpPr>
        <p:spPr>
          <a:xfrm>
            <a:off x="4153259" y="723556"/>
            <a:ext cx="420394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800" b="1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FUNCIONALIDADES</a:t>
            </a:r>
          </a:p>
        </p:txBody>
      </p:sp>
      <p:pic>
        <p:nvPicPr>
          <p:cNvPr id="5" name="Gráfico 4" descr="Ciclismo com preenchimento sólido">
            <a:extLst>
              <a:ext uri="{FF2B5EF4-FFF2-40B4-BE49-F238E27FC236}">
                <a16:creationId xmlns:a16="http://schemas.microsoft.com/office/drawing/2014/main" id="{81974323-7919-01DB-AF7D-E2CC302F7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2842" y="4787903"/>
            <a:ext cx="914400" cy="914400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6C7B689-60DA-3AE5-7FD6-9FAE4D1AD0EC}"/>
              </a:ext>
            </a:extLst>
          </p:cNvPr>
          <p:cNvCxnSpPr>
            <a:cxnSpLocks/>
          </p:cNvCxnSpPr>
          <p:nvPr/>
        </p:nvCxnSpPr>
        <p:spPr>
          <a:xfrm flipV="1">
            <a:off x="3771900" y="2220686"/>
            <a:ext cx="1085850" cy="1027339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9545263-4549-9E5F-672F-52E21E86E8DC}"/>
              </a:ext>
            </a:extLst>
          </p:cNvPr>
          <p:cNvCxnSpPr>
            <a:cxnSpLocks/>
          </p:cNvCxnSpPr>
          <p:nvPr/>
        </p:nvCxnSpPr>
        <p:spPr>
          <a:xfrm flipV="1">
            <a:off x="4857750" y="2190685"/>
            <a:ext cx="730250" cy="30001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0AB91BC0-8798-4D45-E4A6-29E40C282407}"/>
              </a:ext>
            </a:extLst>
          </p:cNvPr>
          <p:cNvSpPr/>
          <p:nvPr/>
        </p:nvSpPr>
        <p:spPr>
          <a:xfrm>
            <a:off x="5573486" y="2105415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5CB33E4-954E-539C-E135-5ABF8F8C1146}"/>
              </a:ext>
            </a:extLst>
          </p:cNvPr>
          <p:cNvSpPr/>
          <p:nvPr/>
        </p:nvSpPr>
        <p:spPr>
          <a:xfrm>
            <a:off x="4825708" y="2187203"/>
            <a:ext cx="67761" cy="51172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A7E573E-CD5D-62A1-A421-E6530EC7D5B5}"/>
              </a:ext>
            </a:extLst>
          </p:cNvPr>
          <p:cNvCxnSpPr>
            <a:cxnSpLocks/>
          </p:cNvCxnSpPr>
          <p:nvPr/>
        </p:nvCxnSpPr>
        <p:spPr>
          <a:xfrm>
            <a:off x="3657600" y="3812866"/>
            <a:ext cx="1845488" cy="0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D610CC62-C90E-87F4-EADB-4FE0EB293404}"/>
              </a:ext>
            </a:extLst>
          </p:cNvPr>
          <p:cNvSpPr/>
          <p:nvPr/>
        </p:nvSpPr>
        <p:spPr>
          <a:xfrm>
            <a:off x="5488574" y="3727596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52AF8AE-67A0-40DA-9C6D-05E2054716C3}"/>
              </a:ext>
            </a:extLst>
          </p:cNvPr>
          <p:cNvCxnSpPr>
            <a:cxnSpLocks/>
          </p:cNvCxnSpPr>
          <p:nvPr/>
        </p:nvCxnSpPr>
        <p:spPr>
          <a:xfrm>
            <a:off x="3657600" y="4603751"/>
            <a:ext cx="1069181" cy="869949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70FF498-A0E8-18DD-3BCD-C66BE4294CBE}"/>
              </a:ext>
            </a:extLst>
          </p:cNvPr>
          <p:cNvCxnSpPr>
            <a:cxnSpLocks/>
          </p:cNvCxnSpPr>
          <p:nvPr/>
        </p:nvCxnSpPr>
        <p:spPr>
          <a:xfrm>
            <a:off x="4721125" y="5466062"/>
            <a:ext cx="744728" cy="0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9B12F580-E03B-2FEC-ADE4-D0B299B9BDCB}"/>
              </a:ext>
            </a:extLst>
          </p:cNvPr>
          <p:cNvSpPr/>
          <p:nvPr/>
        </p:nvSpPr>
        <p:spPr>
          <a:xfrm>
            <a:off x="5406798" y="5389732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9EC35083-71A1-D5C8-A860-2BD12EA392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363" y="3281243"/>
            <a:ext cx="751382" cy="751382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E5AA5FA2-CDD2-06D6-1A69-2AC81063C1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FE41200B-B526-E370-527A-79E7CFBCA08F}"/>
              </a:ext>
            </a:extLst>
          </p:cNvPr>
          <p:cNvSpPr txBox="1"/>
          <p:nvPr/>
        </p:nvSpPr>
        <p:spPr>
          <a:xfrm>
            <a:off x="5236388" y="2439656"/>
            <a:ext cx="19835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Localização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74724F9-6C69-480F-6D37-45A9775B5B99}"/>
              </a:ext>
            </a:extLst>
          </p:cNvPr>
          <p:cNvSpPr txBox="1"/>
          <p:nvPr/>
        </p:nvSpPr>
        <p:spPr>
          <a:xfrm>
            <a:off x="5189412" y="3994910"/>
            <a:ext cx="23074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Cronometragem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1CD8DA8-8ADB-9D2A-1A46-A050F78B3884}"/>
              </a:ext>
            </a:extLst>
          </p:cNvPr>
          <p:cNvSpPr txBox="1"/>
          <p:nvPr/>
        </p:nvSpPr>
        <p:spPr>
          <a:xfrm>
            <a:off x="5256750" y="5520184"/>
            <a:ext cx="177913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Velocidade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A835F0-16CF-3BA3-0E93-8E8B3990AE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963" y="179262"/>
            <a:ext cx="3181930" cy="6678738"/>
          </a:xfrm>
          <a:prstGeom prst="rect">
            <a:avLst/>
          </a:prstGeom>
        </p:spPr>
      </p:pic>
      <p:pic>
        <p:nvPicPr>
          <p:cNvPr id="41" name="Imagem 40" descr="Uma imagem contendo Ícone">
            <a:extLst>
              <a:ext uri="{FF2B5EF4-FFF2-40B4-BE49-F238E27FC236}">
                <a16:creationId xmlns:a16="http://schemas.microsoft.com/office/drawing/2014/main" id="{4C9B51D9-D7EB-114A-953C-1C180D327F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3025" r="32072" b="1736"/>
          <a:stretch/>
        </p:blipFill>
        <p:spPr>
          <a:xfrm>
            <a:off x="7758682" y="-123728"/>
            <a:ext cx="4155558" cy="73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8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E95A70-72A6-CE1C-8BAE-64D398E80DBD}"/>
              </a:ext>
            </a:extLst>
          </p:cNvPr>
          <p:cNvSpPr/>
          <p:nvPr/>
        </p:nvSpPr>
        <p:spPr>
          <a:xfrm>
            <a:off x="6323308" y="2371241"/>
            <a:ext cx="1224366" cy="3983064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F19621-A708-6DA7-50B3-E831F66D9B69}"/>
              </a:ext>
            </a:extLst>
          </p:cNvPr>
          <p:cNvSpPr/>
          <p:nvPr/>
        </p:nvSpPr>
        <p:spPr>
          <a:xfrm>
            <a:off x="245389" y="2371241"/>
            <a:ext cx="1224366" cy="3983064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4802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4AB3F279-27AE-72B8-D66D-914BF8084623}"/>
              </a:ext>
            </a:extLst>
          </p:cNvPr>
          <p:cNvSpPr>
            <a:spLocks/>
          </p:cNvSpPr>
          <p:nvPr/>
        </p:nvSpPr>
        <p:spPr>
          <a:xfrm>
            <a:off x="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DEAAF141-6610-06FB-ABF7-B0D528762193}"/>
              </a:ext>
            </a:extLst>
          </p:cNvPr>
          <p:cNvSpPr/>
          <p:nvPr/>
        </p:nvSpPr>
        <p:spPr>
          <a:xfrm>
            <a:off x="-2383158" y="0"/>
            <a:ext cx="10682341" cy="6858000"/>
          </a:xfrm>
          <a:prstGeom prst="parallelogram">
            <a:avLst>
              <a:gd name="adj" fmla="val 67623"/>
            </a:avLst>
          </a:prstGeom>
          <a:solidFill>
            <a:srgbClr val="380D85">
              <a:alpha val="92000"/>
            </a:srgbClr>
          </a:solidFill>
          <a:ln>
            <a:solidFill>
              <a:srgbClr val="4C28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A0CAD29-E554-6E73-8D6B-69466453E8A5}"/>
              </a:ext>
            </a:extLst>
          </p:cNvPr>
          <p:cNvSpPr/>
          <p:nvPr/>
        </p:nvSpPr>
        <p:spPr>
          <a:xfrm>
            <a:off x="2987021" y="3908924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5892EB1-C301-57DD-A976-B750C3D505EE}"/>
              </a:ext>
            </a:extLst>
          </p:cNvPr>
          <p:cNvSpPr/>
          <p:nvPr/>
        </p:nvSpPr>
        <p:spPr>
          <a:xfrm>
            <a:off x="6443059" y="838738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18C668B-914F-A27A-B4BD-A7913C7BCDC1}"/>
              </a:ext>
            </a:extLst>
          </p:cNvPr>
          <p:cNvSpPr/>
          <p:nvPr/>
        </p:nvSpPr>
        <p:spPr>
          <a:xfrm>
            <a:off x="2987021" y="838738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EBEFC717-AC61-C52F-D611-9618C63A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08" y="4341948"/>
            <a:ext cx="1639565" cy="163956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66A9656-E67E-11F8-B443-711BB8D55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31" y="1340564"/>
            <a:ext cx="1328921" cy="155588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B4366E9-B534-9EE2-B4D9-81B72667B487}"/>
              </a:ext>
            </a:extLst>
          </p:cNvPr>
          <p:cNvSpPr/>
          <p:nvPr/>
        </p:nvSpPr>
        <p:spPr>
          <a:xfrm>
            <a:off x="6455031" y="3908925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FE9B9799-3019-45B1-93C2-430F165471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2043" y="1333116"/>
            <a:ext cx="1478313" cy="14783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F10C8F4-99F9-473E-A256-988BD7E617DA}"/>
              </a:ext>
            </a:extLst>
          </p:cNvPr>
          <p:cNvSpPr txBox="1"/>
          <p:nvPr/>
        </p:nvSpPr>
        <p:spPr>
          <a:xfrm>
            <a:off x="559823" y="122220"/>
            <a:ext cx="3364204" cy="784830"/>
          </a:xfrm>
          <a:prstGeom prst="rect">
            <a:avLst/>
          </a:prstGeom>
          <a:noFill/>
          <a:effectLst>
            <a:glow rad="127000">
              <a:srgbClr val="380D85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5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Ferramentas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10CC748-8D2A-FB13-CA41-4810ED1D5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47" y="4410939"/>
            <a:ext cx="1592825" cy="15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886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10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Agency FB</vt:lpstr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Melissa julia lequipe</dc:creator>
  <cp:lastModifiedBy>MARINA TANAKA DOS SANTOS GARCIA</cp:lastModifiedBy>
  <cp:revision>86</cp:revision>
  <dcterms:created xsi:type="dcterms:W3CDTF">2024-04-16T03:28:21Z</dcterms:created>
  <dcterms:modified xsi:type="dcterms:W3CDTF">2024-04-27T13:10:39Z</dcterms:modified>
</cp:coreProperties>
</file>